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300" d="100"/>
          <a:sy n="300" d="100"/>
        </p:scale>
        <p:origin x="568" y="3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2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97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4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6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1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96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5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1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12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2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43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5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 µm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95300" y="4923367"/>
            <a:ext cx="821267" cy="334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793567" y="2027767"/>
            <a:ext cx="732366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70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10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US" dirty="0" smtClean="0"/>
              <a:t>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93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20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7800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79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50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r>
              <a:rPr lang="en-US" dirty="0" smtClean="0"/>
              <a:t>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69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</Words>
  <Application>Microsoft Macintosh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Ramjaun</dc:creator>
  <cp:lastModifiedBy>Tim Ramjaun</cp:lastModifiedBy>
  <cp:revision>2</cp:revision>
  <dcterms:created xsi:type="dcterms:W3CDTF">2013-06-28T14:11:03Z</dcterms:created>
  <dcterms:modified xsi:type="dcterms:W3CDTF">2013-06-28T14:24:04Z</dcterms:modified>
</cp:coreProperties>
</file>